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CC66FF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05" autoAdjust="0"/>
    <p:restoredTop sz="94660"/>
  </p:normalViewPr>
  <p:slideViewPr>
    <p:cSldViewPr>
      <p:cViewPr varScale="1">
        <p:scale>
          <a:sx n="86" d="100"/>
          <a:sy n="8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5E7C0-8F31-4910-B234-914D3284BDD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0DEF-2C8A-40EB-A103-69F5F7DE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164/16969765.1b5/0_87ae7_ac6993f4_M.png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gotowall.com/wallpapers/%5bgotowall.com%5d20111227_102852_2427.jpg" TargetMode="External"/><Relationship Id="rId12" Type="http://schemas.openxmlformats.org/officeDocument/2006/relationships/hyperlink" Target="http://zna1-ka.ru/stranichka-logopeda/poslovicy-i-pogovorki-v-nachalnoj-shkol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s00.infourok.ru/images/doc/243/243910/2/img31.jpg" TargetMode="External"/><Relationship Id="rId11" Type="http://schemas.openxmlformats.org/officeDocument/2006/relationships/hyperlink" Target="http://it-n.ru/board.aspx?cat_no=13748&amp;tmpl=Thread&amp;BoardId=13751&amp;ThreadId=102869" TargetMode="External"/><Relationship Id="rId5" Type="http://schemas.openxmlformats.org/officeDocument/2006/relationships/slide" Target="slide1.xml"/><Relationship Id="rId10" Type="http://schemas.openxmlformats.org/officeDocument/2006/relationships/hyperlink" Target="http://cdn.photonesta.com/images/www.zastavki.com/pictures/originals/2012/Backgrounds_Blue_background_with_circles_035663_.jpg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img-fotki.yandex.ru/get/15577/200418627.7e/0_1203e6_7be7b62_ori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_87ae7_ac6993f4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00826" y="3929066"/>
            <a:ext cx="2141043" cy="27567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71670" y="5286388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      Автор- Костенко Наталья Владимировна, </a:t>
            </a:r>
          </a:p>
          <a:p>
            <a:r>
              <a:rPr lang="ru-RU" sz="1400" b="1" dirty="0" smtClean="0"/>
              <a:t>                                 учитель начальных классов </a:t>
            </a:r>
          </a:p>
          <a:p>
            <a:r>
              <a:rPr lang="ru-RU" sz="1400" b="1" dirty="0" smtClean="0"/>
              <a:t>             </a:t>
            </a:r>
            <a:r>
              <a:rPr lang="ru-RU" sz="1400" b="1" dirty="0" err="1" smtClean="0"/>
              <a:t>Б-Неклиновской</a:t>
            </a:r>
            <a:r>
              <a:rPr lang="ru-RU" sz="1400" b="1" dirty="0" smtClean="0"/>
              <a:t> СОШ </a:t>
            </a:r>
            <a:r>
              <a:rPr lang="ru-RU" sz="1400" b="1" dirty="0" err="1" smtClean="0"/>
              <a:t>Неклиновского</a:t>
            </a:r>
            <a:r>
              <a:rPr lang="ru-RU" sz="1400" b="1" dirty="0" smtClean="0"/>
              <a:t> района</a:t>
            </a:r>
          </a:p>
          <a:p>
            <a:r>
              <a:rPr lang="ru-RU" sz="1400" b="1" dirty="0" smtClean="0"/>
              <a:t>                                      Ростовской области</a:t>
            </a:r>
            <a:endParaRPr lang="ru-RU" sz="1400" b="1" dirty="0"/>
          </a:p>
        </p:txBody>
      </p:sp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500306"/>
            <a:ext cx="6839147" cy="1158144"/>
          </a:xfrm>
          <a:prstGeom prst="rect">
            <a:avLst/>
          </a:prstGeom>
        </p:spPr>
      </p:pic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143900" y="6215082"/>
            <a:ext cx="764094" cy="484632"/>
          </a:xfrm>
          <a:prstGeom prst="rightArrow">
            <a:avLst/>
          </a:prstGeom>
          <a:solidFill>
            <a:srgbClr val="008000"/>
          </a:solidFill>
          <a:ln>
            <a:solidFill>
              <a:srgbClr val="C00000"/>
            </a:solidFill>
          </a:ln>
          <a:effectLst>
            <a:outerShdw blurRad="50800" dist="50800" dir="5400000" sx="104000" sy="104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ведения 13">
            <a:hlinkClick r:id="" action="ppaction://hlinkshowjump?jump=lastslide" highlightClick="1"/>
          </p:cNvPr>
          <p:cNvSpPr/>
          <p:nvPr/>
        </p:nvSpPr>
        <p:spPr>
          <a:xfrm>
            <a:off x="285720" y="6143644"/>
            <a:ext cx="714380" cy="470912"/>
          </a:xfrm>
          <a:prstGeom prst="actionButtonInformation">
            <a:avLst/>
          </a:prstGeom>
          <a:solidFill>
            <a:srgbClr val="008000"/>
          </a:solidFill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9900"/>
            </a:outerShdw>
          </a:effectLst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203e6_7be7b62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6342"/>
            <a:ext cx="9068165" cy="104165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0_87ae7_ac6993f4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00891" y="4388968"/>
            <a:ext cx="1783853" cy="2296808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7158" y="357166"/>
            <a:ext cx="7929618" cy="4214842"/>
          </a:xfrm>
          <a:prstGeom prst="wedgeRoundRectCallout">
            <a:avLst>
              <a:gd name="adj1" fmla="val 37140"/>
              <a:gd name="adj2" fmla="val 726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Проверьте себя, как вы знаете пословицы. Выбирайте и нажимайте на любую карточку в конверте. Читайте начало пословицы и выбирайте конец пословиц. Чтобы себя проверить - нажимайте на карточку с началом пословицы. Для перехода на следующий слайд – нажимайте на</a:t>
            </a:r>
            <a:endParaRPr lang="ru-RU" sz="2800" dirty="0"/>
          </a:p>
        </p:txBody>
      </p:sp>
      <p:pic>
        <p:nvPicPr>
          <p:cNvPr id="8" name="Рисунок 7" descr="0_87ae7_ac6993f4_M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86512" y="4143380"/>
            <a:ext cx="609650" cy="784957"/>
          </a:xfrm>
          <a:prstGeom prst="rect">
            <a:avLst/>
          </a:prstGeom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6215082"/>
            <a:ext cx="764094" cy="484632"/>
          </a:xfrm>
          <a:prstGeom prst="rightArrow">
            <a:avLst/>
          </a:prstGeom>
          <a:solidFill>
            <a:srgbClr val="008000"/>
          </a:solidFill>
          <a:ln>
            <a:solidFill>
              <a:srgbClr val="C00000"/>
            </a:solidFill>
          </a:ln>
          <a:effectLst>
            <a:outerShdw blurRad="50800" dist="50800" dir="5400000" sx="104000" sy="104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2910" y="3643314"/>
            <a:ext cx="3857652" cy="21431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В гостях хорошо,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3857628"/>
            <a:ext cx="3429024" cy="20002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itchFamily="34" charset="0"/>
              </a:rPr>
              <a:t>Что </a:t>
            </a:r>
            <a:r>
              <a:rPr lang="ru-RU" sz="2800" b="1" dirty="0" smtClean="0">
                <a:latin typeface="Arial Black" pitchFamily="34" charset="0"/>
              </a:rPr>
              <a:t>посеешь,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4071942"/>
            <a:ext cx="3214710" cy="19288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Любишь кататься,</a:t>
            </a:r>
          </a:p>
        </p:txBody>
      </p:sp>
      <p:pic>
        <p:nvPicPr>
          <p:cNvPr id="6" name="Рисунок 5" descr="0_1203e6_7be7b62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6342"/>
            <a:ext cx="9068165" cy="104165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0_87ae7_ac6993f4_M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6709" y="5400752"/>
            <a:ext cx="998034" cy="1285023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 rot="10800000">
            <a:off x="571472" y="4357694"/>
            <a:ext cx="4000528" cy="1643074"/>
          </a:xfrm>
          <a:prstGeom prst="flowChartDocumen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люби и саночки возить.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век учись.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а дома лучше.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сделано на смех.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2143116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то и </a:t>
            </a:r>
            <a:r>
              <a:rPr lang="ru-RU" sz="2400" b="1" dirty="0" smtClean="0">
                <a:solidFill>
                  <a:srgbClr val="002060"/>
                </a:solidFill>
              </a:rPr>
              <a:t>пожнёшь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07361 L 0.16302 -0.12685 C 0.18611 -0.13889 0.22049 -0.1456 0.25625 -0.1456 C 0.29722 -0.1456 0.32986 -0.13889 0.35295 -0.12685 L 0.46285 -0.0736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8 -0.09421 L 0.16841 -0.13217 C 0.18924 -0.14074 0.22032 -0.14537 0.25278 -0.14537 C 0.28976 -0.14537 0.31928 -0.14074 0.34011 -0.13217 L 0.43941 -0.09421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-0.09931 L 0.16094 -0.17593 C 0.18264 -0.19329 0.21511 -0.20278 0.24879 -0.20278 C 0.28733 -0.20278 0.31823 -0.19329 0.33994 -0.17593 L 0.44341 -0.09931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8" grpId="0" animBg="1"/>
      <p:bldP spid="8" grpId="1" animBg="1"/>
      <p:bldP spid="8" grpId="2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2910" y="3786190"/>
            <a:ext cx="3857652" cy="21431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Доброе слово и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3929066"/>
            <a:ext cx="3429024" cy="20002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Семь раз отмерь,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4071942"/>
            <a:ext cx="3214710" cy="19288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Как аукнется,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0_1203e6_7be7b62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6342"/>
            <a:ext cx="9068165" cy="104165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0_87ae7_ac6993f4_M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6709" y="5400752"/>
            <a:ext cx="998034" cy="1285023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 rot="10800000">
            <a:off x="571472" y="4357694"/>
            <a:ext cx="4000528" cy="1643074"/>
          </a:xfrm>
          <a:prstGeom prst="flowChartDocumen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тем больше дров.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так и откликнется.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кошке приятно.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один раз отрежь.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2143116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то и </a:t>
            </a:r>
            <a:r>
              <a:rPr lang="ru-RU" sz="2400" b="1" dirty="0" smtClean="0">
                <a:solidFill>
                  <a:srgbClr val="002060"/>
                </a:solidFill>
              </a:rPr>
              <a:t>пожнёшь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07361 L 0.16302 -0.12685 C 0.18611 -0.13889 0.22049 -0.1456 0.25625 -0.1456 C 0.29722 -0.1456 0.32986 -0.13889 0.35295 -0.12685 L 0.46285 -0.0736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8 -0.09421 L 0.16841 -0.13217 C 0.18924 -0.14074 0.22032 -0.14537 0.25278 -0.14537 C 0.28976 -0.14537 0.31928 -0.14074 0.34011 -0.13217 L 0.43941 -0.09421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-0.09931 L 0.16094 -0.17593 C 0.18264 -0.19329 0.21511 -0.20278 0.24879 -0.20278 C 0.28733 -0.20278 0.31823 -0.19329 0.33994 -0.17593 L 0.44341 -0.09931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8" grpId="0" animBg="1"/>
      <p:bldP spid="8" grpId="1" animBg="1"/>
      <p:bldP spid="8" grpId="2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2910" y="3714752"/>
            <a:ext cx="3857652" cy="21431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В здоровом теле,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857628"/>
            <a:ext cx="3429024" cy="20002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Сердце матери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4071942"/>
            <a:ext cx="3214710" cy="19288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Азбука-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0_1203e6_7be7b62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6342"/>
            <a:ext cx="9068165" cy="104165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0_87ae7_ac6993f4_M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6709" y="5400752"/>
            <a:ext cx="998034" cy="1285023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 rot="10800000">
            <a:off x="571472" y="4357694"/>
            <a:ext cx="4000528" cy="1643074"/>
          </a:xfrm>
          <a:prstGeom prst="flowChartDocumen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 честь смолоду.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 мудрости ступенька.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греет лучше солнца.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здоровый дух.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2143116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красит человека.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07361 L 0.16302 -0.12685 C 0.18611 -0.13889 0.22049 -0.1456 0.25625 -0.1456 C 0.29722 -0.1456 0.32986 -0.13889 0.35295 -0.12685 L 0.46285 -0.0736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8 -0.09421 L 0.16841 -0.13217 C 0.18924 -0.14074 0.22032 -0.14537 0.25278 -0.14537 C 0.28976 -0.14537 0.31928 -0.14074 0.34011 -0.13217 L 0.43941 -0.09421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-0.09931 L 0.16094 -0.17593 C 0.18264 -0.19329 0.21511 -0.20278 0.24879 -0.20278 C 0.28733 -0.20278 0.31823 -0.19329 0.33994 -0.17593 L 0.44341 -0.09931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8" grpId="0" animBg="1"/>
      <p:bldP spid="8" grpId="1" animBg="1"/>
      <p:bldP spid="8" grpId="2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2910" y="3786190"/>
            <a:ext cx="3857652" cy="21431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В гостях хорошо,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3929066"/>
            <a:ext cx="3429024" cy="20002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Поспешишь-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4071942"/>
            <a:ext cx="3214710" cy="19288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Не в свои сани,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0_1203e6_7be7b62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6342"/>
            <a:ext cx="9068165" cy="104165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0_87ae7_ac6993f4_M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6709" y="5400752"/>
            <a:ext cx="998034" cy="1285023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 rot="10800000">
            <a:off x="571472" y="4357694"/>
            <a:ext cx="4000528" cy="1643074"/>
          </a:xfrm>
          <a:prstGeom prst="flowChartDocumen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 садись.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ни одного не поймаешь.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 дома лучше.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сделано на смех.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2143116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людей насмешишь.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07361 L 0.16302 -0.12685 C 0.18611 -0.13889 0.22049 -0.1456 0.25625 -0.1456 C 0.29722 -0.1456 0.32986 -0.13889 0.35295 -0.12685 L 0.46285 -0.0736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8 -0.09421 L 0.16841 -0.13217 C 0.18924 -0.14074 0.22032 -0.14537 0.25278 -0.14537 C 0.28976 -0.14537 0.31928 -0.14074 0.34011 -0.13217 L 0.43941 -0.09421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-0.09931 L 0.16094 -0.17593 C 0.18264 -0.19329 0.21511 -0.20278 0.24879 -0.20278 C 0.28733 -0.20278 0.31823 -0.19329 0.33994 -0.17593 L 0.44341 -0.09931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8" grpId="0" animBg="1"/>
      <p:bldP spid="8" grpId="1" animBg="1"/>
      <p:bldP spid="8" grpId="2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2910" y="3786190"/>
            <a:ext cx="3857652" cy="21431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Птица сильна крыльями,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3929066"/>
            <a:ext cx="3429024" cy="20002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Чистота-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4071942"/>
            <a:ext cx="3214710" cy="19288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Старый друг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0_1203e6_7be7b62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6342"/>
            <a:ext cx="9068165" cy="104165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0_87ae7_ac6993f4_M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6709" y="5400752"/>
            <a:ext cx="998034" cy="1285023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 rot="10800000">
            <a:off x="571472" y="4357694"/>
            <a:ext cx="4000528" cy="1643074"/>
          </a:xfrm>
          <a:prstGeom prst="flowChartDocumen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залог здоровья.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ни одного не поймаешь.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1214422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лучше новых двух.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285728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сделано на смех.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2143116"/>
            <a:ext cx="3429024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 человек дружбой.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07361 L 0.16302 -0.12685 C 0.18611 -0.13889 0.22049 -0.1456 0.25625 -0.1456 C 0.29722 -0.1456 0.32986 -0.13889 0.35295 -0.12685 L 0.46285 -0.0736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8 -0.09421 L 0.16841 -0.13217 C 0.18924 -0.14074 0.22032 -0.14537 0.25278 -0.14537 C 0.28976 -0.14537 0.31928 -0.14074 0.34011 -0.13217 L 0.43941 -0.09421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-0.09931 L 0.16094 -0.17593 C 0.18264 -0.19329 0.21511 -0.20278 0.24879 -0.20278 C 0.28733 -0.20278 0.31823 -0.19329 0.33994 -0.17593 L 0.44341 -0.09931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8" grpId="0" animBg="1"/>
      <p:bldP spid="8" grpId="1" animBg="1"/>
      <p:bldP spid="8" grpId="2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203e6_7be7b62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6342"/>
            <a:ext cx="9068165" cy="104165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0_87ae7_ac6993f4_M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6709" y="5400752"/>
            <a:ext cx="998034" cy="12850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71736" y="285728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Интернет-ресурсы: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Управляющая кнопка: возврат 15">
            <a:hlinkClick r:id="rId5" action="ppaction://hlinksldjump" highlightClick="1"/>
          </p:cNvPr>
          <p:cNvSpPr/>
          <p:nvPr/>
        </p:nvSpPr>
        <p:spPr>
          <a:xfrm>
            <a:off x="8429652" y="285728"/>
            <a:ext cx="470912" cy="542350"/>
          </a:xfrm>
          <a:prstGeom prst="actionButtonReturn">
            <a:avLst/>
          </a:prstGeom>
          <a:solidFill>
            <a:srgbClr val="008000"/>
          </a:solidFill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9900"/>
            </a:outerShdw>
          </a:effectLst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1428736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/>
              </a:rPr>
              <a:t>рамка 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рамка 2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Колобок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Лужайка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Фон</a:t>
            </a:r>
            <a:endParaRPr lang="ru-RU" dirty="0" smtClean="0"/>
          </a:p>
          <a:p>
            <a:r>
              <a:rPr lang="ru-RU" u="sng" dirty="0" smtClean="0">
                <a:solidFill>
                  <a:srgbClr val="C00000"/>
                </a:solidFill>
                <a:hlinkClick r:id="rId11"/>
              </a:rPr>
              <a:t>Автор приёма </a:t>
            </a:r>
            <a:r>
              <a:rPr lang="ru-RU" u="sng" dirty="0" err="1" smtClean="0">
                <a:solidFill>
                  <a:srgbClr val="C00000"/>
                </a:solidFill>
                <a:hlinkClick r:id="rId11"/>
              </a:rPr>
              <a:t>Е.В.Мазеина</a:t>
            </a:r>
            <a:endParaRPr lang="ru-RU" u="sng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  <a:hlinkClick r:id="rId12"/>
              </a:rPr>
              <a:t>пословицы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358214" y="928670"/>
            <a:ext cx="628648" cy="557210"/>
          </a:xfrm>
          <a:prstGeom prst="mathMultiply">
            <a:avLst/>
          </a:prstGeom>
          <a:solidFill>
            <a:srgbClr val="008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216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2016-04-02T17:07:16Z</dcterms:created>
  <dcterms:modified xsi:type="dcterms:W3CDTF">2017-01-29T09:54:30Z</dcterms:modified>
</cp:coreProperties>
</file>